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61" r:id="rId5"/>
    <p:sldId id="259" r:id="rId6"/>
    <p:sldId id="260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D0FF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474" y="-9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328DA-15C5-4558-B208-94E933AFB20E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A49B5-92C7-4105-A706-074F92B0D81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328DA-15C5-4558-B208-94E933AFB20E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A49B5-92C7-4105-A706-074F92B0D81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328DA-15C5-4558-B208-94E933AFB20E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A49B5-92C7-4105-A706-074F92B0D81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328DA-15C5-4558-B208-94E933AFB20E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A49B5-92C7-4105-A706-074F92B0D81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328DA-15C5-4558-B208-94E933AFB20E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A49B5-92C7-4105-A706-074F92B0D81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328DA-15C5-4558-B208-94E933AFB20E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A49B5-92C7-4105-A706-074F92B0D81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328DA-15C5-4558-B208-94E933AFB20E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A49B5-92C7-4105-A706-074F92B0D81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328DA-15C5-4558-B208-94E933AFB20E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05A49B5-92C7-4105-A706-074F92B0D81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328DA-15C5-4558-B208-94E933AFB20E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A49B5-92C7-4105-A706-074F92B0D81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328DA-15C5-4558-B208-94E933AFB20E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E05A49B5-92C7-4105-A706-074F92B0D81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3E9328DA-15C5-4558-B208-94E933AFB20E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A49B5-92C7-4105-A706-074F92B0D81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3E9328DA-15C5-4558-B208-94E933AFB20E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E05A49B5-92C7-4105-A706-074F92B0D81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643106" y="2214554"/>
            <a:ext cx="10787106" cy="3424246"/>
          </a:xfrm>
        </p:spPr>
        <p:txBody>
          <a:bodyPr>
            <a:normAutofit/>
          </a:bodyPr>
          <a:lstStyle/>
          <a:p>
            <a:pPr algn="ctr"/>
            <a:r>
              <a:rPr sz="4800" smtClean="0">
                <a:solidFill>
                  <a:srgbClr val="4BD0FF"/>
                </a:solidFill>
                <a:latin typeface="Algerian" pitchFamily="82" charset="0"/>
              </a:rPr>
              <a:t/>
            </a:r>
            <a:br>
              <a:rPr sz="4800" smtClean="0">
                <a:solidFill>
                  <a:srgbClr val="4BD0FF"/>
                </a:solidFill>
                <a:latin typeface="Algerian" pitchFamily="82" charset="0"/>
              </a:rPr>
            </a:br>
            <a:r>
              <a:rPr sz="4800" smtClean="0">
                <a:solidFill>
                  <a:srgbClr val="4BD0FF"/>
                </a:solidFill>
                <a:latin typeface="Algerian" pitchFamily="82" charset="0"/>
              </a:rPr>
              <a:t>  LIBRARY MANAGEMENT</a:t>
            </a:r>
            <a:br>
              <a:rPr sz="4800" smtClean="0">
                <a:solidFill>
                  <a:srgbClr val="4BD0FF"/>
                </a:solidFill>
                <a:latin typeface="Algerian" pitchFamily="82" charset="0"/>
              </a:rPr>
            </a:br>
            <a:r>
              <a:rPr sz="4800" smtClean="0">
                <a:solidFill>
                  <a:srgbClr val="4BD0FF"/>
                </a:solidFill>
                <a:latin typeface="Algerian" pitchFamily="82" charset="0"/>
              </a:rPr>
              <a:t>SYSTEM</a:t>
            </a:r>
            <a:endParaRPr lang="en-US" sz="4800" dirty="0">
              <a:solidFill>
                <a:srgbClr val="4BD0FF"/>
              </a:solidFill>
              <a:latin typeface="Algerian" pitchFamily="8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4282" y="142852"/>
            <a:ext cx="3286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Arial Black" pitchFamily="34" charset="0"/>
              </a:rPr>
              <a:t>INTRODUCTION:</a:t>
            </a:r>
            <a:endParaRPr lang="en-US" sz="2400" dirty="0">
              <a:latin typeface="Arial Black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4348" y="714356"/>
            <a:ext cx="721523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n-US" dirty="0" smtClean="0"/>
              <a:t>A </a:t>
            </a:r>
            <a:r>
              <a:rPr lang="en-US" b="1" dirty="0" smtClean="0"/>
              <a:t>Library Management System (LMS)</a:t>
            </a:r>
            <a:r>
              <a:rPr lang="en-US" dirty="0" smtClean="0"/>
              <a:t> is a software application designed to manage the day-to-day operations of a library. It helps librarians, students, and other users to efficiently handle books, records, and transactions. Instead of maintaining paper registers, an LMS provides a digital platform that makes library activities faster, more accurate, and easier to manage.</a:t>
            </a:r>
          </a:p>
          <a:p>
            <a:endParaRPr lang="en-US" dirty="0" smtClean="0"/>
          </a:p>
          <a:p>
            <a:pPr>
              <a:buFont typeface="Wingdings" pitchFamily="2" charset="2"/>
              <a:buChar char="Ø"/>
            </a:pPr>
            <a:r>
              <a:rPr lang="en-US" b="1" dirty="0" smtClean="0"/>
              <a:t> Frontend:</a:t>
            </a:r>
            <a:r>
              <a:rPr lang="en-US" dirty="0" smtClean="0"/>
              <a:t> HTML + CSS + JavaScript (with Bootstrap)</a:t>
            </a:r>
          </a:p>
          <a:p>
            <a:pPr>
              <a:buFont typeface="Wingdings" pitchFamily="2" charset="2"/>
              <a:buChar char="Ø"/>
            </a:pPr>
            <a:r>
              <a:rPr lang="en-US" b="1" dirty="0" smtClean="0"/>
              <a:t> Backend:</a:t>
            </a:r>
            <a:r>
              <a:rPr lang="en-US" dirty="0" smtClean="0"/>
              <a:t> PHP</a:t>
            </a:r>
          </a:p>
          <a:p>
            <a:pPr>
              <a:buFont typeface="Wingdings" pitchFamily="2" charset="2"/>
              <a:buChar char="Ø"/>
            </a:pPr>
            <a:r>
              <a:rPr lang="en-US" b="1" dirty="0" smtClean="0"/>
              <a:t> Database:</a:t>
            </a:r>
            <a:r>
              <a:rPr lang="en-US" dirty="0" smtClean="0"/>
              <a:t> </a:t>
            </a:r>
            <a:r>
              <a:rPr lang="en-US" dirty="0" err="1" smtClean="0"/>
              <a:t>MySQL</a:t>
            </a:r>
            <a:endParaRPr lang="en-US" dirty="0" smtClean="0"/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4282" y="214290"/>
            <a:ext cx="3071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Arial Black" pitchFamily="34" charset="0"/>
              </a:rPr>
              <a:t>STRUCTURE:</a:t>
            </a:r>
            <a:endParaRPr lang="en-US" sz="2400" dirty="0">
              <a:latin typeface="Arial Black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14414" y="785794"/>
            <a:ext cx="6143652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library-management/            </a:t>
            </a:r>
          </a:p>
          <a:p>
            <a:r>
              <a:rPr lang="en-US" dirty="0" smtClean="0"/>
              <a:t>├── index.php                  </a:t>
            </a:r>
          </a:p>
          <a:p>
            <a:r>
              <a:rPr lang="en-US" dirty="0" smtClean="0"/>
              <a:t>├── books.php                 </a:t>
            </a:r>
          </a:p>
          <a:p>
            <a:r>
              <a:rPr lang="en-US" dirty="0" smtClean="0"/>
              <a:t>(add/list/delete)</a:t>
            </a:r>
          </a:p>
          <a:p>
            <a:r>
              <a:rPr lang="en-US" dirty="0" smtClean="0"/>
              <a:t>├── members.php                 </a:t>
            </a:r>
          </a:p>
          <a:p>
            <a:r>
              <a:rPr lang="en-US" dirty="0" smtClean="0"/>
              <a:t>(add/list/delete)</a:t>
            </a:r>
          </a:p>
          <a:p>
            <a:r>
              <a:rPr lang="en-US" dirty="0" smtClean="0"/>
              <a:t>├── borrow_book.php             </a:t>
            </a:r>
          </a:p>
          <a:p>
            <a:r>
              <a:rPr lang="en-US" dirty="0" smtClean="0"/>
              <a:t>├── return_book.php            </a:t>
            </a:r>
          </a:p>
          <a:p>
            <a:r>
              <a:rPr lang="en-US" dirty="0" smtClean="0"/>
              <a:t>├── borrow_list.php             </a:t>
            </a:r>
          </a:p>
          <a:p>
            <a:r>
              <a:rPr lang="en-US" dirty="0" smtClean="0"/>
              <a:t>├── return_list.php             </a:t>
            </a:r>
          </a:p>
          <a:p>
            <a:r>
              <a:rPr lang="en-US" dirty="0" smtClean="0"/>
              <a:t>├── db.php                     </a:t>
            </a:r>
          </a:p>
          <a:p>
            <a:r>
              <a:rPr lang="en-US" dirty="0" smtClean="0"/>
              <a:t>├── navbar.php                  </a:t>
            </a:r>
          </a:p>
          <a:p>
            <a:r>
              <a:rPr lang="en-US" dirty="0" smtClean="0"/>
              <a:t>(included in all pages)</a:t>
            </a:r>
          </a:p>
          <a:p>
            <a:r>
              <a:rPr lang="en-US" dirty="0" smtClean="0"/>
              <a:t>├── lib.jpg                    </a:t>
            </a:r>
          </a:p>
          <a:p>
            <a:r>
              <a:rPr lang="en-US" dirty="0" smtClean="0"/>
              <a:t>├── assets/                    </a:t>
            </a:r>
          </a:p>
          <a:p>
            <a:r>
              <a:rPr lang="en-US" dirty="0" smtClean="0"/>
              <a:t>│   └── </a:t>
            </a:r>
            <a:r>
              <a:rPr lang="en-US" dirty="0" err="1" smtClean="0"/>
              <a:t>css</a:t>
            </a:r>
            <a:r>
              <a:rPr lang="en-US" dirty="0" smtClean="0"/>
              <a:t>/</a:t>
            </a:r>
          </a:p>
          <a:p>
            <a:r>
              <a:rPr lang="en-US" dirty="0" smtClean="0"/>
              <a:t>│       └── style.css          </a:t>
            </a:r>
          </a:p>
          <a:p>
            <a:r>
              <a:rPr lang="en-US" dirty="0" smtClean="0"/>
              <a:t>├── </a:t>
            </a:r>
            <a:r>
              <a:rPr lang="en-US" dirty="0" err="1" smtClean="0"/>
              <a:t>sql</a:t>
            </a:r>
            <a:r>
              <a:rPr lang="en-US" dirty="0" smtClean="0"/>
              <a:t>/                       </a:t>
            </a:r>
          </a:p>
          <a:p>
            <a:r>
              <a:rPr lang="en-US" dirty="0" smtClean="0"/>
              <a:t>│   └── library.sql             </a:t>
            </a:r>
          </a:p>
          <a:p>
            <a:r>
              <a:rPr lang="en-US" dirty="0" smtClean="0"/>
              <a:t> sample data)</a:t>
            </a:r>
          </a:p>
          <a:p>
            <a:r>
              <a:rPr lang="en-US" dirty="0" smtClean="0"/>
              <a:t>├── README.md                             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42852"/>
            <a:ext cx="4286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Arial Black" pitchFamily="34" charset="0"/>
              </a:rPr>
              <a:t>Step-by-Step Process:</a:t>
            </a:r>
            <a:endParaRPr lang="en-US" sz="2400" dirty="0">
              <a:latin typeface="Arial Black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0034" y="571480"/>
            <a:ext cx="7572428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pPr>
              <a:buFont typeface="Wingdings" pitchFamily="2" charset="2"/>
              <a:buChar char="v"/>
            </a:pPr>
            <a:r>
              <a:rPr lang="en-US" dirty="0" smtClean="0"/>
              <a:t>First we can see Library Management System Dashboard</a:t>
            </a:r>
          </a:p>
          <a:p>
            <a:r>
              <a:rPr lang="en-US" dirty="0"/>
              <a:t> </a:t>
            </a:r>
            <a:r>
              <a:rPr lang="en-US" dirty="0" smtClean="0"/>
              <a:t>    In that dashboard we can observe the </a:t>
            </a:r>
            <a:r>
              <a:rPr lang="en-US" dirty="0" err="1" smtClean="0"/>
              <a:t>no.of</a:t>
            </a:r>
            <a:r>
              <a:rPr lang="en-US" dirty="0" smtClean="0"/>
              <a:t> </a:t>
            </a:r>
            <a:r>
              <a:rPr lang="en-US" dirty="0" err="1" smtClean="0"/>
              <a:t>books,members</a:t>
            </a:r>
            <a:r>
              <a:rPr lang="en-US" dirty="0" smtClean="0"/>
              <a:t>,</a:t>
            </a:r>
          </a:p>
          <a:p>
            <a:r>
              <a:rPr lang="en-US" dirty="0"/>
              <a:t> </a:t>
            </a:r>
            <a:r>
              <a:rPr lang="en-US" dirty="0" smtClean="0"/>
              <a:t>    borrowers and returned </a:t>
            </a:r>
          </a:p>
          <a:p>
            <a:pPr>
              <a:buFont typeface="Wingdings" pitchFamily="2" charset="2"/>
              <a:buChar char="v"/>
            </a:pPr>
            <a:r>
              <a:rPr lang="en-US" dirty="0"/>
              <a:t> </a:t>
            </a:r>
            <a:r>
              <a:rPr lang="en-US" dirty="0" smtClean="0"/>
              <a:t> we can choose what we want… 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First Books:</a:t>
            </a:r>
          </a:p>
          <a:p>
            <a:r>
              <a:rPr lang="en-US" dirty="0" smtClean="0"/>
              <a:t>         we can Enter Book Name, Author and copies and </a:t>
            </a:r>
          </a:p>
          <a:p>
            <a:r>
              <a:rPr lang="en-US" dirty="0"/>
              <a:t> </a:t>
            </a:r>
            <a:r>
              <a:rPr lang="en-US" dirty="0" smtClean="0"/>
              <a:t>        Then click Add Book</a:t>
            </a:r>
          </a:p>
          <a:p>
            <a:r>
              <a:rPr lang="en-US" dirty="0"/>
              <a:t> </a:t>
            </a:r>
            <a:r>
              <a:rPr lang="en-US" dirty="0" smtClean="0"/>
              <a:t>         In below display the Book details in list Table format.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Members:</a:t>
            </a:r>
          </a:p>
          <a:p>
            <a:r>
              <a:rPr lang="en-US" dirty="0"/>
              <a:t> </a:t>
            </a:r>
            <a:r>
              <a:rPr lang="en-US" dirty="0" smtClean="0"/>
              <a:t>         we can add member Name and Email. Then click add member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borrow books:</a:t>
            </a:r>
          </a:p>
          <a:p>
            <a:r>
              <a:rPr lang="en-US" dirty="0"/>
              <a:t> </a:t>
            </a:r>
            <a:r>
              <a:rPr lang="en-US" dirty="0" smtClean="0"/>
              <a:t>         In these we can choose the Member id and Book name </a:t>
            </a:r>
          </a:p>
          <a:p>
            <a:r>
              <a:rPr lang="en-US" dirty="0"/>
              <a:t> </a:t>
            </a:r>
            <a:r>
              <a:rPr lang="en-US" dirty="0" smtClean="0"/>
              <a:t>         Then Click Borrow option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Returned book:</a:t>
            </a:r>
          </a:p>
          <a:p>
            <a:r>
              <a:rPr lang="en-US" dirty="0"/>
              <a:t> </a:t>
            </a:r>
            <a:r>
              <a:rPr lang="en-US" dirty="0" smtClean="0"/>
              <a:t>          choose a book and Then select Return option </a:t>
            </a:r>
          </a:p>
          <a:p>
            <a:r>
              <a:rPr lang="en-US" dirty="0"/>
              <a:t> </a:t>
            </a:r>
            <a:r>
              <a:rPr lang="en-US" dirty="0" smtClean="0"/>
              <a:t>          Then Book will be Returned.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Finally</a:t>
            </a:r>
          </a:p>
          <a:p>
            <a:r>
              <a:rPr lang="en-US" dirty="0"/>
              <a:t> </a:t>
            </a:r>
            <a:r>
              <a:rPr lang="en-US" dirty="0" smtClean="0"/>
              <a:t>         It shows the Borrow list and Return list in Table format.</a:t>
            </a:r>
          </a:p>
          <a:p>
            <a:r>
              <a:rPr lang="en-US" dirty="0"/>
              <a:t> </a:t>
            </a:r>
            <a:r>
              <a:rPr lang="en-US" dirty="0" smtClean="0"/>
              <a:t>         these is the process of these project</a:t>
            </a:r>
          </a:p>
          <a:p>
            <a:r>
              <a:rPr lang="en-US" dirty="0"/>
              <a:t> </a:t>
            </a:r>
            <a:r>
              <a:rPr lang="en-US" dirty="0" smtClean="0"/>
              <a:t>          </a:t>
            </a:r>
          </a:p>
          <a:p>
            <a:r>
              <a:rPr lang="en-US" dirty="0"/>
              <a:t> </a:t>
            </a:r>
            <a:r>
              <a:rPr lang="en-US" dirty="0" smtClean="0"/>
              <a:t>     </a:t>
            </a:r>
          </a:p>
          <a:p>
            <a:r>
              <a:rPr lang="en-US" dirty="0"/>
              <a:t> </a:t>
            </a:r>
            <a:r>
              <a:rPr lang="en-US" dirty="0" smtClean="0"/>
              <a:t>          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5-09-29 17565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1480"/>
            <a:ext cx="9144000" cy="2214578"/>
          </a:xfrm>
          <a:prstGeom prst="rect">
            <a:avLst/>
          </a:prstGeom>
        </p:spPr>
      </p:pic>
      <p:pic>
        <p:nvPicPr>
          <p:cNvPr id="3" name="Picture 2" descr="Screenshot 2025-09-29 17573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976" y="2928934"/>
            <a:ext cx="2792776" cy="3786214"/>
          </a:xfrm>
          <a:prstGeom prst="rect">
            <a:avLst/>
          </a:prstGeom>
        </p:spPr>
      </p:pic>
      <p:pic>
        <p:nvPicPr>
          <p:cNvPr id="4" name="Picture 3" descr="Screenshot 2025-09-29 17581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9190" y="3071810"/>
            <a:ext cx="2796423" cy="3643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0"/>
            <a:ext cx="3857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Arial Black" pitchFamily="34" charset="0"/>
              </a:rPr>
              <a:t>Sample Outputs:</a:t>
            </a:r>
            <a:endParaRPr lang="en-US" sz="2400" dirty="0">
              <a:latin typeface="Arial Black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5-09-29 17582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786" y="142852"/>
            <a:ext cx="2605442" cy="2714644"/>
          </a:xfrm>
          <a:prstGeom prst="rect">
            <a:avLst/>
          </a:prstGeom>
        </p:spPr>
      </p:pic>
      <p:pic>
        <p:nvPicPr>
          <p:cNvPr id="3" name="Picture 2" descr="Screenshot 2025-09-29 18004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6314" y="142852"/>
            <a:ext cx="2786082" cy="2714644"/>
          </a:xfrm>
          <a:prstGeom prst="rect">
            <a:avLst/>
          </a:prstGeom>
        </p:spPr>
      </p:pic>
      <p:pic>
        <p:nvPicPr>
          <p:cNvPr id="4" name="Picture 3" descr="Screenshot 2025-09-29 180126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786" y="2928934"/>
            <a:ext cx="7087590" cy="1357322"/>
          </a:xfrm>
          <a:prstGeom prst="rect">
            <a:avLst/>
          </a:prstGeom>
        </p:spPr>
      </p:pic>
      <p:pic>
        <p:nvPicPr>
          <p:cNvPr id="5" name="Picture 4" descr="Screenshot 2025-09-29 180145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8662" y="4500570"/>
            <a:ext cx="7072362" cy="17859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57422" y="2357430"/>
            <a:ext cx="72866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 smtClean="0">
                <a:latin typeface="Algerian" pitchFamily="82" charset="0"/>
              </a:rPr>
              <a:t>THANK YOU</a:t>
            </a:r>
            <a:endParaRPr lang="en-US" sz="4000" dirty="0">
              <a:latin typeface="Algerian" pitchFamily="82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chnic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</Template>
  <TotalTime>175</TotalTime>
  <Words>295</Words>
  <Application>Microsoft Office PowerPoint</Application>
  <PresentationFormat>On-screen Show (4:3)</PresentationFormat>
  <Paragraphs>56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Technic</vt:lpstr>
      <vt:lpstr>   LIBRARY MANAGEMENT SYSTEM</vt:lpstr>
      <vt:lpstr>Slide 2</vt:lpstr>
      <vt:lpstr>Slide 3</vt:lpstr>
      <vt:lpstr>Slide 4</vt:lpstr>
      <vt:lpstr>Slide 5</vt:lpstr>
      <vt:lpstr>Slide 6</vt:lpstr>
      <vt:lpstr>Slide 7</vt:lpstr>
    </vt:vector>
  </TitlesOfParts>
  <Company>Grizli777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LIBRARY  MANAGEMENT  SYSTEM</dc:title>
  <dc:creator>Dalmiya</dc:creator>
  <cp:lastModifiedBy>Dalmiya</cp:lastModifiedBy>
  <cp:revision>11</cp:revision>
  <dcterms:created xsi:type="dcterms:W3CDTF">2025-09-29T15:08:14Z</dcterms:created>
  <dcterms:modified xsi:type="dcterms:W3CDTF">2025-10-03T07:10:00Z</dcterms:modified>
</cp:coreProperties>
</file>

<file path=docProps/thumbnail.jpeg>
</file>